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13227004(filtered).abf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+ 3.9*SD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2018-10-23T00:06:28</dcterms:created>
  <dcterms:modified xsi:type="dcterms:W3CDTF">2018-10-23T00:07:46</dcterms:modified>
</cp:coreProperties>
</file>